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28b6c6a4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428b6c6a4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28b6c6a4d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428b6c6a4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28b6c6a4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28b6c6a4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28b6c6a4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28b6c6a4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28b6c6a4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28b6c6a4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28b6c6a4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28b6c6a4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28b6c6a4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28b6c6a4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28b6c6a4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28b6c6a4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28b6c6a4d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28b6c6a4d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428b6c6a4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428b6c6a4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28b6c6a4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28b6c6a4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28b6c6a4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28b6c6a4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28b6c6a4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428b6c6a4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28b6c6a4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28b6c6a4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28b6c6a4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28b6c6a4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28b6c6a4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28b6c6a4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28b6c6a4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28b6c6a4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Previsão de vitória em uma rodada de CS:GO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pt-BR" sz="1760"/>
              <a:t>Bernardo Maiorano Vieira</a:t>
            </a:r>
            <a:endParaRPr sz="176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pt-BR" sz="1760"/>
              <a:t>Thiago Guimarães Rebello Mendonça de Alcântara</a:t>
            </a:r>
            <a:endParaRPr sz="17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509050" y="1528275"/>
            <a:ext cx="8222100" cy="13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Procedimento de Treinamento e Validação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193950" y="196250"/>
            <a:ext cx="8756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Exploração de Atributos </a:t>
            </a:r>
            <a:r>
              <a:rPr lang="pt-BR"/>
              <a:t>- Validação Cruzada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525" y="1671475"/>
            <a:ext cx="4594276" cy="24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193950" y="1956150"/>
            <a:ext cx="39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Utilização para encontrar melhores parâmetros da Rede MLP sendo criada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193950" y="196250"/>
            <a:ext cx="8756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dos Modelos Finais - Train-Test-Validation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65531" l="0" r="0" t="23023"/>
          <a:stretch/>
        </p:blipFill>
        <p:spPr>
          <a:xfrm>
            <a:off x="1803450" y="1280575"/>
            <a:ext cx="5537099" cy="4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15172" l="34338" r="33192" t="38241"/>
          <a:stretch/>
        </p:blipFill>
        <p:spPr>
          <a:xfrm>
            <a:off x="3128700" y="1903150"/>
            <a:ext cx="2886599" cy="29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566000" y="2412575"/>
            <a:ext cx="205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Treinamentos realizados com 50 épocas nas etapas iniciais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6526300" y="2501325"/>
            <a:ext cx="205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 uma topologia já mais bem definida, treinamentos realizados com 100 épocas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455725" y="217475"/>
            <a:ext cx="8756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 - Melhor Topologia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525" y="1279300"/>
            <a:ext cx="4410952" cy="337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0" y="1690925"/>
            <a:ext cx="4450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Modelos com menos camadas/neurônios foram inferiores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Problema: Overfitting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Acurácias: 97% treino, 83.5% teste, 84% validação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448650" y="61825"/>
            <a:ext cx="8756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Finais - Melhor Topologia (v2)</a:t>
            </a:r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0" y="1436225"/>
            <a:ext cx="4181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Utilizar a técnica de dropout para reduzir o overfitting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Indício de</a:t>
            </a:r>
            <a:r>
              <a:rPr i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SweetSpot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 uma camada dropout no meio das camadas internas com 10% de frequência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Mais dropout 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diminuía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muito a capacidade de generalização da rede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Há espaço para melhora, porém (ainda!) não o encontramos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Acurácias: 95% treino, 85% teste, 84.5% validação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050" y="864950"/>
            <a:ext cx="4506944" cy="404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460950" y="1436225"/>
            <a:ext cx="8222100" cy="14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e Trabalhos Futuros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4294967295" type="title"/>
          </p:nvPr>
        </p:nvSpPr>
        <p:spPr>
          <a:xfrm>
            <a:off x="387900" y="2528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</a:t>
            </a:r>
            <a:endParaRPr/>
          </a:p>
        </p:txBody>
      </p:sp>
      <p:sp>
        <p:nvSpPr>
          <p:cNvPr id="160" name="Google Shape;160;p29"/>
          <p:cNvSpPr txBox="1"/>
          <p:nvPr/>
        </p:nvSpPr>
        <p:spPr>
          <a:xfrm>
            <a:off x="523550" y="1485750"/>
            <a:ext cx="4987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Ótimos resultados, porém, há espaço para melhora.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Técnica de Dropout é bem poderosa, sua utilização pode ser um </a:t>
            </a:r>
            <a:r>
              <a:rPr i="1"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trunfo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Análise dos dados </a:t>
            </a: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Pré-processamento</a:t>
            </a: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possuem um grande valor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525" y="1575500"/>
            <a:ext cx="2605801" cy="260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4294967295" type="title"/>
          </p:nvPr>
        </p:nvSpPr>
        <p:spPr>
          <a:xfrm>
            <a:off x="387900" y="2528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Trabalhos Futuros</a:t>
            </a:r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523550" y="1485750"/>
            <a:ext cx="4987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Melhorar a Rede com técnicas aperfeiçoadas para reduzir o overfitting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Produtização - Overlay </a:t>
            </a:r>
            <a:r>
              <a:rPr i="1"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Blitz-like </a:t>
            </a:r>
            <a:endParaRPr i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Aprendizado por Reforço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400" y="2713250"/>
            <a:ext cx="3440359" cy="19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525" y="818675"/>
            <a:ext cx="3327850" cy="2129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 Problema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 Problema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6760" l="1730" r="-1730" t="-6759"/>
          <a:stretch/>
        </p:blipFill>
        <p:spPr>
          <a:xfrm>
            <a:off x="3553825" y="1923650"/>
            <a:ext cx="5532624" cy="31121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233475" y="1272850"/>
            <a:ext cx="5733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CS:GO - jogo competitivo e tático no estilo FPS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</a:t>
            </a:r>
            <a:r>
              <a:rPr lang="pt-BR"/>
              <a:t>onjunto de dados de torneios </a:t>
            </a:r>
            <a:r>
              <a:rPr lang="pt-BR"/>
              <a:t>oficiais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Registros: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Estado de cada equipe naquele momento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Vencedor do round: Terrorista (T) ou Contra-Terrorista (CT)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dos Dados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dos Dados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87900" y="1489825"/>
            <a:ext cx="3309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97 atributos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Estado do round atual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122410 registros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250" y="1404925"/>
            <a:ext cx="4988224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de Dados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4294967295" type="body"/>
          </p:nvPr>
        </p:nvSpPr>
        <p:spPr>
          <a:xfrm>
            <a:off x="367825" y="1369275"/>
            <a:ext cx="3439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Variável alvo balanceada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49% vitória CT contra 51% 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Variáveis constantes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Variáveis quase constantes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Agrupamento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Correlações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MinMax Scaler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325" y="138700"/>
            <a:ext cx="5070538" cy="48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788" y="123563"/>
            <a:ext cx="5756426" cy="48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513" y="64663"/>
            <a:ext cx="5894973" cy="501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